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59" r:id="rId6"/>
    <p:sldId id="275" r:id="rId7"/>
    <p:sldId id="276" r:id="rId8"/>
    <p:sldId id="273" r:id="rId9"/>
    <p:sldId id="277" r:id="rId10"/>
    <p:sldId id="261" r:id="rId11"/>
    <p:sldId id="262" r:id="rId12"/>
    <p:sldId id="263" r:id="rId13"/>
    <p:sldId id="264" r:id="rId14"/>
    <p:sldId id="269" r:id="rId15"/>
    <p:sldId id="265" r:id="rId16"/>
    <p:sldId id="266" r:id="rId17"/>
    <p:sldId id="267" r:id="rId18"/>
    <p:sldId id="268" r:id="rId19"/>
    <p:sldId id="274" r:id="rId20"/>
    <p:sldId id="270" r:id="rId21"/>
    <p:sldId id="271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1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0F2F2-1CDD-4CC1-9CBE-060EB71EBAE7}" type="datetimeFigureOut">
              <a:rPr lang="en-US" smtClean="0"/>
              <a:t>8/5/2017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2AD0-A9E3-4A48-A455-40518D03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6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D2AD0-A9E3-4A48-A455-40518D030F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35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D2AD0-A9E3-4A48-A455-40518D030F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32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D2AD0-A9E3-4A48-A455-40518D030F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71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D2AD0-A9E3-4A48-A455-40518D030F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37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D2AD0-A9E3-4A48-A455-40518D030F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27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D2AD0-A9E3-4A48-A455-40518D030F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96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D2AD0-A9E3-4A48-A455-40518D030FC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56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D2AD0-A9E3-4A48-A455-40518D030FC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1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D2AD0-A9E3-4A48-A455-40518D030FC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1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D2AD0-A9E3-4A48-A455-40518D030FC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698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D2AD0-A9E3-4A48-A455-40518D030FC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40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D2AD0-A9E3-4A48-A455-40518D030F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165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D2AD0-A9E3-4A48-A455-40518D030FC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96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D2AD0-A9E3-4A48-A455-40518D030FC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918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D2AD0-A9E3-4A48-A455-40518D030FC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04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D2AD0-A9E3-4A48-A455-40518D030F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31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D2AD0-A9E3-4A48-A455-40518D030F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41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D2AD0-A9E3-4A48-A455-40518D030F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88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D2AD0-A9E3-4A48-A455-40518D030F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9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D2AD0-A9E3-4A48-A455-40518D030F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65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D2AD0-A9E3-4A48-A455-40518D030F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27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D2AD0-A9E3-4A48-A455-40518D030F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3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4637-17CF-4BBE-8A5F-388B387D4263}" type="datetime5">
              <a:rPr lang="en-US" smtClean="0"/>
              <a:t>5-Aug-17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9EC9-5108-4995-8C15-3A1E0811F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8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33365-C328-49DB-A513-220E2833147C}" type="datetime5">
              <a:rPr lang="en-US" smtClean="0"/>
              <a:t>5-Aug-17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9EC9-5108-4995-8C15-3A1E0811F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5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A2AD-8607-4093-871B-F1363AF2A894}" type="datetime5">
              <a:rPr lang="en-US" smtClean="0"/>
              <a:t>5-Aug-17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9EC9-5108-4995-8C15-3A1E0811F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77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E5DD-9ABD-46B8-ADE5-1B4DBD7D8ADE}" type="datetime5">
              <a:rPr lang="en-US" smtClean="0"/>
              <a:t>5-Aug-17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9EC9-5108-4995-8C15-3A1E0811F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28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E0FE-C3A0-40A6-96F3-B59C8CEF46A9}" type="datetime5">
              <a:rPr lang="en-US" smtClean="0"/>
              <a:t>5-Aug-17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9EC9-5108-4995-8C15-3A1E0811F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6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3A66-0DF1-4FD0-BB66-EB7FD5122B79}" type="datetime5">
              <a:rPr lang="en-US" smtClean="0"/>
              <a:t>5-Aug-17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9EC9-5108-4995-8C15-3A1E0811F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44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035E-5091-4246-A1A1-BA5993133570}" type="datetime5">
              <a:rPr lang="en-US" smtClean="0"/>
              <a:t>5-Aug-17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9EC9-5108-4995-8C15-3A1E0811F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9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4F88-283C-42D4-B19D-C6D7079B0AE5}" type="datetime5">
              <a:rPr lang="en-US" smtClean="0"/>
              <a:t>5-Aug-17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9EC9-5108-4995-8C15-3A1E0811F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24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9144000" cy="6493565"/>
          </a:xfrm>
          <a:prstGeom prst="frame">
            <a:avLst>
              <a:gd name="adj1" fmla="val 433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457739" y="6533321"/>
            <a:ext cx="6202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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আব্দুর</a:t>
            </a:r>
            <a:r>
              <a:rPr lang="bn-IN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রউফ (সহকারী শিক্ষক) আর,কে,এম দাখিল মাদ্‌রাসা, আক্কেলপুর, জয়পুরহাট।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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652" y="5247861"/>
            <a:ext cx="1055757" cy="974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806" y="5193881"/>
            <a:ext cx="1055757" cy="974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58381" y="312400"/>
            <a:ext cx="1055757" cy="974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8030" y="298175"/>
            <a:ext cx="1055757" cy="974300"/>
          </a:xfrm>
          <a:prstGeom prst="rect">
            <a:avLst/>
          </a:prstGeom>
        </p:spPr>
      </p:pic>
      <p:sp>
        <p:nvSpPr>
          <p:cNvPr id="12" name="Rounded Rectangle 11"/>
          <p:cNvSpPr/>
          <p:nvPr userDrawn="1"/>
        </p:nvSpPr>
        <p:spPr>
          <a:xfrm>
            <a:off x="0" y="6533321"/>
            <a:ext cx="1457739" cy="3246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>
            <a:off x="7659757" y="6533321"/>
            <a:ext cx="1484243" cy="3183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23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B94B4-0F20-4F34-93D5-B1E82F1A6AD6}" type="datetime5">
              <a:rPr lang="en-US" smtClean="0"/>
              <a:t>5-Aug-17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9EC9-5108-4995-8C15-3A1E0811F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8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A7337-266B-4E2C-B9C0-D3E53BE2C655}" type="datetime5">
              <a:rPr lang="en-US" smtClean="0"/>
              <a:t>5-Aug-17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9EC9-5108-4995-8C15-3A1E0811F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24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BD60D-4F5B-4C7F-ABA9-B0B772289ACF}" type="datetime5">
              <a:rPr lang="en-US" smtClean="0"/>
              <a:t>5-Aug-17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B9EC9-5108-4995-8C15-3A1E0811F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0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bdurrauf920@gmail.com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4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52640"/>
            <a:ext cx="1371600" cy="305360"/>
          </a:xfrm>
        </p:spPr>
        <p:txBody>
          <a:bodyPr/>
          <a:lstStyle/>
          <a:p>
            <a:pPr algn="ctr"/>
            <a:fld id="{F4F77B7F-67C8-4F3A-903B-CC83EFF0E9ED}" type="datetime5">
              <a:rPr lang="en-US" sz="1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5-Aug-17</a:t>
            </a:fld>
            <a:endParaRPr 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799295" y="6552640"/>
            <a:ext cx="1290918" cy="305359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63DB9EC9-5108-4995-8C15-3A1E0811FD3B}" type="slidenum"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</a:t>
            </a:fld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8118" y="792120"/>
            <a:ext cx="12774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8147" y="810049"/>
            <a:ext cx="12774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5879" y="797230"/>
            <a:ext cx="12774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96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4630" y="796602"/>
            <a:ext cx="12774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9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15"/>
          <a:stretch/>
        </p:blipFill>
        <p:spPr>
          <a:xfrm>
            <a:off x="759655" y="1983545"/>
            <a:ext cx="7427742" cy="39389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" y="295836"/>
            <a:ext cx="8606118" cy="588981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627094" y="6552640"/>
            <a:ext cx="5867228" cy="287149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9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52640"/>
            <a:ext cx="1371600" cy="305360"/>
          </a:xfrm>
        </p:spPr>
        <p:txBody>
          <a:bodyPr/>
          <a:lstStyle/>
          <a:p>
            <a:pPr algn="ctr"/>
            <a:fld id="{642FE8D4-34DF-49AE-975E-E2CF55CBC1C1}" type="datetime5">
              <a:rPr lang="en-US" sz="1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5-Aug-17</a:t>
            </a:fld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749816" y="6552640"/>
            <a:ext cx="1326950" cy="305360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63DB9EC9-5108-4995-8C15-3A1E0811FD3B}" type="slidenum"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10</a:t>
            </a:fld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14423"/>
            <a:ext cx="3550024" cy="2808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071" y="1114422"/>
            <a:ext cx="3500000" cy="2808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898995" y="4410635"/>
            <a:ext cx="571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শতেকের সাথে শতেক হস্ত</a:t>
            </a: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মিলায়ে একত্রিত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27094" y="6552640"/>
            <a:ext cx="5867228" cy="287149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8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52640"/>
            <a:ext cx="1371600" cy="305360"/>
          </a:xfrm>
        </p:spPr>
        <p:txBody>
          <a:bodyPr/>
          <a:lstStyle/>
          <a:p>
            <a:pPr algn="ctr"/>
            <a:fld id="{95FE4CE6-C79E-414F-8B97-3C2F657DE643}" type="datetime5">
              <a:rPr lang="en-US" sz="1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5-Aug-17</a:t>
            </a:fld>
            <a:endParaRPr 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799295" y="6552640"/>
            <a:ext cx="1290918" cy="305359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63DB9EC9-5108-4995-8C15-3A1E0811FD3B}" type="slidenum"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11</a:t>
            </a:fld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01" y="868171"/>
            <a:ext cx="3886200" cy="3192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68171"/>
            <a:ext cx="3800914" cy="3192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629214" y="4424081"/>
            <a:ext cx="571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 দেশে সব কালে কালে সবে</a:t>
            </a: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 সমুন্নত 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27094" y="6552640"/>
            <a:ext cx="5867228" cy="287149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6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52640"/>
            <a:ext cx="1371600" cy="305360"/>
          </a:xfrm>
        </p:spPr>
        <p:txBody>
          <a:bodyPr/>
          <a:lstStyle/>
          <a:p>
            <a:pPr algn="ctr"/>
            <a:fld id="{6FF66F22-EF0E-4AE9-8E88-1D03E38093B8}" type="datetime5">
              <a:rPr lang="en-US" sz="1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5-Aug-17</a:t>
            </a:fld>
            <a:endParaRPr 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853083" y="6552640"/>
            <a:ext cx="1290918" cy="305359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63DB9EC9-5108-4995-8C15-3A1E0811FD3B}" type="slidenum"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12</a:t>
            </a:fld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7289" y="4381846"/>
            <a:ext cx="571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বিপুলা পৃথিবী, প্রসারিত পথ</a:t>
            </a: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যাত্রীরা সেই পথে 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518" y="877421"/>
            <a:ext cx="3550024" cy="3098426"/>
          </a:xfrm>
          <a:prstGeom prst="snip2DiagRect">
            <a:avLst>
              <a:gd name="adj1" fmla="val 1649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9845"/>
            <a:ext cx="3610535" cy="3046880"/>
          </a:xfrm>
          <a:prstGeom prst="snip2DiagRect">
            <a:avLst>
              <a:gd name="adj1" fmla="val 1633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1627094" y="6552640"/>
            <a:ext cx="5867228" cy="287149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3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52640"/>
            <a:ext cx="1371600" cy="305360"/>
          </a:xfrm>
        </p:spPr>
        <p:txBody>
          <a:bodyPr/>
          <a:lstStyle/>
          <a:p>
            <a:pPr algn="ctr"/>
            <a:fld id="{36DC7C86-EF6C-4591-ADDA-708688E22DC4}" type="datetime5">
              <a:rPr lang="en-US" sz="1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5-Aug-17</a:t>
            </a:fld>
            <a:endParaRPr 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745506" y="6552640"/>
            <a:ext cx="1398495" cy="305359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63DB9EC9-5108-4995-8C15-3A1E0811FD3B}" type="slidenum"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13</a:t>
            </a:fld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9030" y="4479150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চলে কর্মের আহ্বানে কোন 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অনন্ত কাল হতে।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46743"/>
            <a:ext cx="3987800" cy="3327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007" y="746744"/>
            <a:ext cx="3747247" cy="3327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le 7"/>
          <p:cNvSpPr/>
          <p:nvPr/>
        </p:nvSpPr>
        <p:spPr>
          <a:xfrm>
            <a:off x="1627094" y="6552640"/>
            <a:ext cx="5867228" cy="287149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52640"/>
            <a:ext cx="1371600" cy="305360"/>
          </a:xfrm>
        </p:spPr>
        <p:txBody>
          <a:bodyPr/>
          <a:lstStyle/>
          <a:p>
            <a:pPr algn="ctr"/>
            <a:fld id="{AB95BFEB-85D2-4A60-BB28-C07A25478663}" type="datetime5">
              <a:rPr lang="en-US" sz="1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5-Aug-17</a:t>
            </a:fld>
            <a:endParaRPr 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718612" y="6552640"/>
            <a:ext cx="1425389" cy="305359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63DB9EC9-5108-4995-8C15-3A1E0811FD3B}" type="slidenum"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14</a:t>
            </a:fld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85694" y="412341"/>
            <a:ext cx="353334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জোড়ায়</a:t>
            </a:r>
            <a:r>
              <a:rPr lang="bn-IN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কাজ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Cloud 8"/>
          <p:cNvSpPr/>
          <p:nvPr/>
        </p:nvSpPr>
        <p:spPr>
          <a:xfrm>
            <a:off x="739588" y="412341"/>
            <a:ext cx="1815353" cy="1227248"/>
          </a:xfrm>
          <a:prstGeom prst="cloud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6149787" y="412341"/>
            <a:ext cx="1797425" cy="1227248"/>
          </a:xfrm>
          <a:prstGeom prst="cloud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C00000"/>
                </a:solidFill>
              </a:rPr>
              <a:t>সময়ঃ ৮ মিনিট</a:t>
            </a:r>
            <a:endParaRPr lang="en-US" sz="2800" dirty="0">
              <a:solidFill>
                <a:srgbClr val="C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8941" y="1718474"/>
            <a:ext cx="8606118" cy="161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97324" y="2867492"/>
            <a:ext cx="7149351" cy="21236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</a:rPr>
              <a:t>প্রশ্নঃ সকল মানুষের মধ্যে সম্প্রীতি ও সৌহার্দ্যের পরিবেশ সৃষ্টি করতে করণীয় কী তা পাঁচটি বাক্যে লিখ </a:t>
            </a:r>
            <a:r>
              <a:rPr lang="bn-IN" sz="4400" dirty="0">
                <a:solidFill>
                  <a:srgbClr val="002060"/>
                </a:solidFill>
              </a:rPr>
              <a:t>।</a:t>
            </a:r>
            <a:r>
              <a:rPr lang="bn-IN" sz="4400" dirty="0" smtClean="0">
                <a:solidFill>
                  <a:srgbClr val="002060"/>
                </a:solidFill>
              </a:rPr>
              <a:t>  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27094" y="6552640"/>
            <a:ext cx="5867228" cy="28714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3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52640"/>
            <a:ext cx="1371600" cy="305360"/>
          </a:xfrm>
        </p:spPr>
        <p:txBody>
          <a:bodyPr/>
          <a:lstStyle/>
          <a:p>
            <a:pPr algn="ctr"/>
            <a:fld id="{FA8FD691-1DB5-4034-8D20-B9339B685C68}" type="datetime5">
              <a:rPr lang="en-US" sz="1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5-Aug-17</a:t>
            </a:fld>
            <a:endParaRPr 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718612" y="6552640"/>
            <a:ext cx="1425389" cy="305359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63DB9EC9-5108-4995-8C15-3A1E0811FD3B}" type="slidenum"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15</a:t>
            </a:fld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8995" y="4410635"/>
            <a:ext cx="571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 জীবন শ্রেষ্ঠ, কঠোর</a:t>
            </a: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কর্মে সে মহীয়ান,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085" y="1045787"/>
            <a:ext cx="3248987" cy="30359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45788"/>
            <a:ext cx="3626942" cy="30359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1627094" y="6552640"/>
            <a:ext cx="5867228" cy="287149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3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52640"/>
            <a:ext cx="1371600" cy="305360"/>
          </a:xfrm>
        </p:spPr>
        <p:txBody>
          <a:bodyPr/>
          <a:lstStyle/>
          <a:p>
            <a:pPr algn="ctr"/>
            <a:fld id="{234D2C0C-7BF8-4C84-B83A-FB316B2D23DB}" type="datetime5">
              <a:rPr lang="en-US" sz="1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5-Aug-17</a:t>
            </a:fld>
            <a:endParaRPr 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691718" y="6552640"/>
            <a:ext cx="1452283" cy="305359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63DB9EC9-5108-4995-8C15-3A1E0811FD3B}" type="slidenum"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16</a:t>
            </a:fld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3843" y="4412521"/>
            <a:ext cx="571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সংরামে আর সাহসে প্রজ্ঞা</a:t>
            </a: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আলোকে দীপ্তিমান 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8" y="766482"/>
            <a:ext cx="3738282" cy="29314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671" y="766482"/>
            <a:ext cx="3334871" cy="29524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Rounded Rectangle 7"/>
          <p:cNvSpPr/>
          <p:nvPr/>
        </p:nvSpPr>
        <p:spPr>
          <a:xfrm>
            <a:off x="1627094" y="6552640"/>
            <a:ext cx="5867228" cy="287149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4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52640"/>
            <a:ext cx="1371600" cy="305360"/>
          </a:xfrm>
        </p:spPr>
        <p:txBody>
          <a:bodyPr/>
          <a:lstStyle/>
          <a:p>
            <a:pPr algn="ctr"/>
            <a:fld id="{B1951599-7D3B-4CC2-947F-C06111F83909}" type="datetime5">
              <a:rPr lang="en-US" sz="1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5-Aug-17</a:t>
            </a:fld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705165" y="6552640"/>
            <a:ext cx="1438836" cy="305359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63DB9EC9-5108-4995-8C15-3A1E0811FD3B}" type="slidenum"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17</a:t>
            </a:fld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5206" y="4397188"/>
            <a:ext cx="571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পায়ের তলার মাটিতে, আকাশে,</a:t>
            </a: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সমুখে, সিন্ধু জলে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282" y="779929"/>
            <a:ext cx="3469342" cy="31421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79930"/>
            <a:ext cx="3657600" cy="31421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1627094" y="6552640"/>
            <a:ext cx="5867228" cy="287149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2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52640"/>
            <a:ext cx="1371600" cy="305360"/>
          </a:xfrm>
        </p:spPr>
        <p:txBody>
          <a:bodyPr/>
          <a:lstStyle/>
          <a:p>
            <a:pPr algn="ctr"/>
            <a:fld id="{29DE3085-B820-42C0-B9B0-CFD1F6A7CF90}" type="datetime5">
              <a:rPr lang="en-US" sz="1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5-Aug-17</a:t>
            </a:fld>
            <a:endParaRPr 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624481" y="6552640"/>
            <a:ext cx="1519519" cy="305359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63DB9EC9-5108-4995-8C15-3A1E0811FD3B}" type="slidenum"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18</a:t>
            </a:fld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7971" y="4316506"/>
            <a:ext cx="571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বিজয় কেতন উড়ায়ে মানুষ</a:t>
            </a: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চলিয়াছে দলে দলে 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3740" y="793377"/>
            <a:ext cx="3553789" cy="3061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40941" y="793378"/>
            <a:ext cx="3536577" cy="3061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ed Rectangle 8"/>
          <p:cNvSpPr/>
          <p:nvPr/>
        </p:nvSpPr>
        <p:spPr>
          <a:xfrm>
            <a:off x="1627094" y="6552640"/>
            <a:ext cx="5867228" cy="287149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6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52640"/>
            <a:ext cx="1371600" cy="305360"/>
          </a:xfrm>
        </p:spPr>
        <p:txBody>
          <a:bodyPr/>
          <a:lstStyle/>
          <a:p>
            <a:pPr algn="ctr"/>
            <a:fld id="{59256755-BF7F-45A4-A8BE-A5CF95E8626D}" type="datetime5">
              <a:rPr lang="en-US" sz="1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5-Aug-17</a:t>
            </a:fld>
            <a:endParaRPr 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718612" y="6552640"/>
            <a:ext cx="1425389" cy="305359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63DB9EC9-5108-4995-8C15-3A1E0811FD3B}" type="slidenum"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19</a:t>
            </a:fld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9125" y="412341"/>
            <a:ext cx="328647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739588" y="412341"/>
            <a:ext cx="1815353" cy="1227248"/>
          </a:xfrm>
          <a:prstGeom prst="cloud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6149787" y="412341"/>
            <a:ext cx="1931895" cy="1227248"/>
          </a:xfrm>
          <a:prstGeom prst="cloud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C00000"/>
                </a:solidFill>
              </a:rPr>
              <a:t>সময়ঃ ১২ মিনিট</a:t>
            </a:r>
            <a:endParaRPr lang="en-US" sz="2800" dirty="0">
              <a:solidFill>
                <a:srgbClr val="C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8941" y="1718474"/>
            <a:ext cx="8606118" cy="161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1329" y="2775159"/>
            <a:ext cx="77992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সম্প্রদায়গত সম্প্রীতি বৃদ্ধির লক্ষ্যে কী কী উদ্যোগ গ্রহণ করা 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 পারে- তার একটি তালিকা প্রস্তুত কর।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27094" y="6552640"/>
            <a:ext cx="5867228" cy="28714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29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52640"/>
            <a:ext cx="1371600" cy="305360"/>
          </a:xfrm>
        </p:spPr>
        <p:txBody>
          <a:bodyPr/>
          <a:lstStyle/>
          <a:p>
            <a:pPr algn="ctr"/>
            <a:fld id="{C9D1A7C4-B4D2-4BB1-B681-23D7C34A85D4}" type="datetime5">
              <a:rPr lang="en-US" sz="1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5-Aug-17</a:t>
            </a:fld>
            <a:endParaRPr 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785848" y="6552640"/>
            <a:ext cx="1290918" cy="305359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63DB9EC9-5108-4995-8C15-3A1E0811FD3B}" type="slidenum"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</a:t>
            </a:fld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9964" y="298962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u="sng" dirty="0" smtClean="0">
                <a:solidFill>
                  <a:srgbClr val="002060"/>
                </a:solidFill>
              </a:rPr>
              <a:t>পরিচিতি</a:t>
            </a:r>
            <a:r>
              <a:rPr lang="en-US" sz="5400" u="sng" dirty="0" smtClean="0">
                <a:solidFill>
                  <a:srgbClr val="002060"/>
                </a:solidFill>
              </a:rPr>
              <a:t> </a:t>
            </a:r>
            <a:endParaRPr lang="en-US" sz="5400" u="sng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375" y="2882264"/>
            <a:ext cx="41685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আব্দুর রউফ</a:t>
            </a:r>
          </a:p>
          <a:p>
            <a:pPr algn="ctr"/>
            <a:r>
              <a:rPr lang="bn-IN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আর,কে,এম দাখিল মাদ্‌রাসা</a:t>
            </a:r>
          </a:p>
          <a:p>
            <a:pPr algn="ctr"/>
            <a:r>
              <a:rPr lang="bn-IN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আক্কেলপুর, জয়পুরহাট।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2647" y="2882265"/>
            <a:ext cx="33886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৭ম</a:t>
            </a:r>
          </a:p>
          <a:p>
            <a:pPr algn="ctr"/>
            <a:r>
              <a:rPr lang="bn-IN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১ম</a:t>
            </a:r>
          </a:p>
          <a:p>
            <a:pPr algn="ctr"/>
            <a:r>
              <a:rPr lang="bn-IN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৪৫মিনিট </a:t>
            </a:r>
          </a:p>
          <a:p>
            <a:pPr algn="ctr"/>
            <a:r>
              <a:rPr lang="bn-IN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০৫/০৮/২০১৭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6579" y="5491517"/>
            <a:ext cx="5883851" cy="40011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Email: abdurrauf920@gmail.com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 01917677844</a:t>
            </a:r>
            <a:endParaRPr lang="en-US" sz="20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375717" y="2117797"/>
            <a:ext cx="426943" cy="2420471"/>
            <a:chOff x="4684620" y="2492586"/>
            <a:chExt cx="426943" cy="2420471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8" name="Rounded Rectangle 7"/>
            <p:cNvSpPr/>
            <p:nvPr/>
          </p:nvSpPr>
          <p:spPr>
            <a:xfrm>
              <a:off x="4817408" y="2492586"/>
              <a:ext cx="161365" cy="242047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017434" y="2784820"/>
              <a:ext cx="94129" cy="183600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684620" y="2784819"/>
              <a:ext cx="94129" cy="183600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1627094" y="6552640"/>
            <a:ext cx="5867228" cy="287149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823" y="1249231"/>
            <a:ext cx="1161587" cy="1368903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52526" y="1371249"/>
            <a:ext cx="1368902" cy="1124868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0031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52640"/>
            <a:ext cx="1371600" cy="305360"/>
          </a:xfrm>
        </p:spPr>
        <p:txBody>
          <a:bodyPr/>
          <a:lstStyle/>
          <a:p>
            <a:pPr algn="ctr"/>
            <a:fld id="{CE53DEA4-CCE4-4752-84E6-78D2B5118BCD}" type="datetime5">
              <a:rPr lang="en-US" sz="1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5-Aug-17</a:t>
            </a:fld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758953" y="6552640"/>
            <a:ext cx="1385048" cy="305360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63DB9EC9-5108-4995-8C15-3A1E0811FD3B}" type="slidenum"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20</a:t>
            </a:fld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9853" y="522154"/>
            <a:ext cx="2164976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1924981"/>
            <a:ext cx="5952565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প্রশ্নঃ কালে কালে মানুষ কীভাবে সমুন্নত হয়েছে?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5135" y="2808954"/>
            <a:ext cx="2297206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সম্মিলিত প্রয়াসে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6104" y="2824041"/>
            <a:ext cx="2339788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একক প্রয়াসে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5135" y="3576983"/>
            <a:ext cx="2297206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সভ্যতার বিকাশে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6104" y="3576837"/>
            <a:ext cx="2339789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অর্থনৈতিক বিকাশে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4354157"/>
            <a:ext cx="6754906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প্রশ্নঃ সাম্য কবিতায় কোনটির মাধ্যমে জীবন মহীয়ান হয়?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5261391"/>
            <a:ext cx="6754906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প্রশ্নঃ সংগ্রামে সাহসে প্রজ্ঞা দ্বারা কি বীঝানো হয়েছে?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8461" y="2824041"/>
            <a:ext cx="654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ym typeface="Wingdings" panose="05000000000000000000" pitchFamily="2" charset="2"/>
              </a:rPr>
              <a:t></a:t>
            </a:r>
            <a:endParaRPr lang="en-US" sz="4800" dirty="0"/>
          </a:p>
        </p:txBody>
      </p:sp>
      <p:sp>
        <p:nvSpPr>
          <p:cNvPr id="15" name="Rounded Rectangle 14"/>
          <p:cNvSpPr/>
          <p:nvPr/>
        </p:nvSpPr>
        <p:spPr>
          <a:xfrm>
            <a:off x="1627094" y="6552640"/>
            <a:ext cx="5867228" cy="28714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5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52640"/>
            <a:ext cx="1371600" cy="305360"/>
          </a:xfrm>
        </p:spPr>
        <p:txBody>
          <a:bodyPr/>
          <a:lstStyle/>
          <a:p>
            <a:pPr algn="ctr"/>
            <a:fld id="{702365A9-FF82-4B50-8AB5-6D56540A1C29}" type="datetime5">
              <a:rPr lang="en-US" sz="1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5-Aug-17</a:t>
            </a:fld>
            <a:endParaRPr 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691718" y="6552640"/>
            <a:ext cx="1452283" cy="305360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63DB9EC9-5108-4995-8C15-3A1E0811FD3B}" type="slidenum"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21</a:t>
            </a:fld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4"/>
          <a:stretch/>
        </p:blipFill>
        <p:spPr>
          <a:xfrm>
            <a:off x="309282" y="309003"/>
            <a:ext cx="8538883" cy="58766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71600" y="546864"/>
            <a:ext cx="413927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বাড়ীর কাজ</a:t>
            </a:r>
            <a:endParaRPr lang="en-US" sz="8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0647" y="5365376"/>
            <a:ext cx="566121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সাম্য কবিতার মূলভাব লিখে আনবে ।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27094" y="6552640"/>
            <a:ext cx="5867228" cy="28714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7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52640"/>
            <a:ext cx="1371600" cy="305360"/>
          </a:xfrm>
        </p:spPr>
        <p:txBody>
          <a:bodyPr/>
          <a:lstStyle/>
          <a:p>
            <a:pPr algn="ctr"/>
            <a:fld id="{D17EFDF9-8A71-48D1-BFBD-B43FAF1BEB99}" type="datetime5">
              <a:rPr lang="en-US" sz="1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5-Aug-17</a:t>
            </a:fld>
            <a:endParaRPr 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718612" y="6552640"/>
            <a:ext cx="1425389" cy="305360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63DB9EC9-5108-4995-8C15-3A1E0811FD3B}" type="slidenum"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22</a:t>
            </a:fld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0" b="9509"/>
          <a:stretch/>
        </p:blipFill>
        <p:spPr>
          <a:xfrm>
            <a:off x="287990" y="336177"/>
            <a:ext cx="8573621" cy="58629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93577" y="524435"/>
            <a:ext cx="38458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 এখানেই শেষ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2935" y="215153"/>
            <a:ext cx="832372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 </a:t>
            </a:r>
            <a:endParaRPr lang="en-US" sz="115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27094" y="6552640"/>
            <a:ext cx="5867228" cy="28714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8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37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52640"/>
            <a:ext cx="1371600" cy="305360"/>
          </a:xfrm>
        </p:spPr>
        <p:txBody>
          <a:bodyPr/>
          <a:lstStyle/>
          <a:p>
            <a:pPr algn="ctr"/>
            <a:fld id="{0ABF90E3-74F4-44A8-840F-CB25E3D2F345}" type="datetime5">
              <a:rPr lang="en-US" sz="1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5-Aug-17</a:t>
            </a:fld>
            <a:endParaRPr 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812742" y="6552640"/>
            <a:ext cx="1290918" cy="305359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63DB9EC9-5108-4995-8C15-3A1E0811FD3B}" type="slidenum"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3</a:t>
            </a:fld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68" y="739587"/>
            <a:ext cx="5474264" cy="3631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067157" y="5117143"/>
            <a:ext cx="537882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 মাধ্যমে কি বুঝতে পারছো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39883" y="5177473"/>
            <a:ext cx="607807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একজন আরেকজনের সাথে কর্মদন করছে।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55316" y="5177473"/>
            <a:ext cx="6357426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কাজের মাধ্যমে কি অর্জিত হয়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9568" y="5157405"/>
            <a:ext cx="59987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উভয়ের মধ্যে বন্ধন সৃষ্টি, বৈষম্য দূর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37127" y="5200242"/>
            <a:ext cx="6602506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রকম বন্ধনের দরকার আছে কি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68008" y="5177472"/>
            <a:ext cx="462578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অবশ্যই, দরকার আছে।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4617" y="4753960"/>
            <a:ext cx="6744357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যখন কোন বড় কাজ একা করতে পারি না তখন কিসের প্রয়োজন হয়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86999" y="5069756"/>
            <a:ext cx="5378823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একতা/দলের প্রয়োজন হয়।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1634" y="4753960"/>
            <a:ext cx="685734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 নিয়ে যখন কোন কাজ করা হয়, তখন তাকে আমরা কি বলতে পারি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627094" y="6552640"/>
            <a:ext cx="5867228" cy="28714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4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52640"/>
            <a:ext cx="1371600" cy="305360"/>
          </a:xfrm>
        </p:spPr>
        <p:txBody>
          <a:bodyPr/>
          <a:lstStyle/>
          <a:p>
            <a:pPr algn="ctr"/>
            <a:fld id="{8D0C814E-6EF0-4DDB-B431-609300E5B29D}" type="datetime5">
              <a:rPr lang="en-US" sz="1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5-Aug-17</a:t>
            </a:fld>
            <a:endParaRPr 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799295" y="6552640"/>
            <a:ext cx="1290918" cy="305359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63DB9EC9-5108-4995-8C15-3A1E0811FD3B}" type="slidenum"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4</a:t>
            </a:fld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9" y="537883"/>
            <a:ext cx="7839635" cy="5432611"/>
          </a:xfrm>
          <a:prstGeom prst="roundRect">
            <a:avLst>
              <a:gd name="adj" fmla="val 2186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012139" y="2217615"/>
            <a:ext cx="28776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সাম্য </a:t>
            </a:r>
            <a:endParaRPr lang="en-US" sz="13800" b="1" dirty="0"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86852" y="4867835"/>
            <a:ext cx="4356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লিখেছেনঃ  সুফিয়া কামাল </a:t>
            </a:r>
            <a:endParaRPr lang="en-US" sz="4000" b="1" dirty="0"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27094" y="6552640"/>
            <a:ext cx="5867228" cy="28714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0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52640"/>
            <a:ext cx="1371600" cy="305360"/>
          </a:xfrm>
        </p:spPr>
        <p:txBody>
          <a:bodyPr/>
          <a:lstStyle/>
          <a:p>
            <a:pPr algn="ctr"/>
            <a:fld id="{556100DB-D053-448E-A31F-3FAED1B30A14}" type="datetime5">
              <a:rPr lang="en-US" sz="1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5-Aug-17</a:t>
            </a:fld>
            <a:endParaRPr 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772401" y="6552640"/>
            <a:ext cx="1290918" cy="305359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63DB9EC9-5108-4995-8C15-3A1E0811FD3B}" type="slidenum"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5</a:t>
            </a:fld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2823" y="376518"/>
            <a:ext cx="2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5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0579" y="1788458"/>
            <a:ext cx="73555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এ পাঠ শেষে শিক্ষার্থীরা------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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কবি পরিচিতি বলতে পারবে,   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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নতুন কিছু শব্দের অর্থ বলতে পারবে,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ধর্ম-বর্ণ-গোত্র-শ্রেণি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ভেদে সকল মানুষের মধ্যে  </a:t>
            </a:r>
            <a:endParaRPr lang="bn-IN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   সম্প্রীতি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ও সহমর্মিতা বোধ সৃষ্টি করতে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পারবে,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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কবিতার মূলভাব বর্ণনা করতে পারবে।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27094" y="6552640"/>
            <a:ext cx="5867228" cy="28714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36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52640"/>
            <a:ext cx="1371600" cy="305360"/>
          </a:xfrm>
        </p:spPr>
        <p:txBody>
          <a:bodyPr/>
          <a:lstStyle/>
          <a:p>
            <a:pPr algn="ctr"/>
            <a:fld id="{0EB51A70-3FFC-41B6-A924-9428FE57F514}" type="datetime5">
              <a:rPr lang="en-US" sz="1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5-Aug-17</a:t>
            </a:fld>
            <a:endParaRPr 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772401" y="6552640"/>
            <a:ext cx="1290918" cy="305359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63DB9EC9-5108-4995-8C15-3A1E0811FD3B}" type="slidenum"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6</a:t>
            </a:fld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1193" y="421801"/>
            <a:ext cx="417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u="sng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এসো, কবি পরিচিতি জেনে নিই </a:t>
            </a:r>
            <a:endParaRPr lang="en-US" sz="3200" b="1" u="sng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6849" y="1533293"/>
            <a:ext cx="2134608" cy="2770814"/>
          </a:xfrm>
          <a:prstGeom prst="ellipse">
            <a:avLst/>
          </a:prstGeom>
          <a:ln w="28575" cap="rnd">
            <a:solidFill>
              <a:srgbClr val="FF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860958" y="4897866"/>
            <a:ext cx="560647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কাকে দেখা যাচ্ছে ?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Stored Data 9"/>
          <p:cNvSpPr/>
          <p:nvPr/>
        </p:nvSpPr>
        <p:spPr>
          <a:xfrm flipH="1">
            <a:off x="1833814" y="1501047"/>
            <a:ext cx="6472240" cy="2789613"/>
          </a:xfrm>
          <a:prstGeom prst="flowChartOnlineStorage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সুফিয়া </a:t>
            </a: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 ১৯৯৯ সালে মৃত্যু বরণ করেন।   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Stored Data 10"/>
          <p:cNvSpPr/>
          <p:nvPr/>
        </p:nvSpPr>
        <p:spPr>
          <a:xfrm flipH="1">
            <a:off x="1847261" y="1501047"/>
            <a:ext cx="6472240" cy="2789613"/>
          </a:xfrm>
          <a:prstGeom prst="flowChartOnlineStorag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কাব্যগ্রন্থঃ</a:t>
            </a:r>
            <a:r>
              <a:rPr lang="bn-IN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‘সাঁঝের মায়া’, ‘মায়া কাজল’, ‘কেয়ার কাঁটা’ ইত্যাদি তার উল্লেখযোগ্য কাব্যগ্রন্থ। 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Stored Data 11"/>
          <p:cNvSpPr/>
          <p:nvPr/>
        </p:nvSpPr>
        <p:spPr>
          <a:xfrm flipH="1">
            <a:off x="1834064" y="1519846"/>
            <a:ext cx="6472240" cy="2789613"/>
          </a:xfrm>
          <a:prstGeom prst="flowChartOnlineStorag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সাম্প্রদায়িকতাঃ</a:t>
            </a:r>
            <a:r>
              <a:rPr lang="bn-IN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সাম্প্রদায়িকতা ও মৌলবাদের বিপক্ষে তিনি সব সময় সোচ্ছার ছিলেন।  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Stored Data 12"/>
          <p:cNvSpPr/>
          <p:nvPr/>
        </p:nvSpPr>
        <p:spPr>
          <a:xfrm flipH="1">
            <a:off x="1847261" y="1511750"/>
            <a:ext cx="6472240" cy="2789613"/>
          </a:xfrm>
          <a:prstGeom prst="flowChartOnlineStorage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সংগ্রামীঃ</a:t>
            </a:r>
            <a:r>
              <a:rPr lang="bn-IN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ছিলেন একজন সফল সংগঠক ও নারীনেত্রী।  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Stored Data 14"/>
          <p:cNvSpPr/>
          <p:nvPr/>
        </p:nvSpPr>
        <p:spPr>
          <a:xfrm flipH="1">
            <a:off x="1860708" y="1511750"/>
            <a:ext cx="6472240" cy="2789613"/>
          </a:xfrm>
          <a:prstGeom prst="flowChartOnlineStorage">
            <a:avLst/>
          </a:prstGeom>
          <a:solidFill>
            <a:schemeClr val="bg2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শিশু-কিশোর পাঠকদের একটি প্রিয় নাম-</a:t>
            </a:r>
            <a:endParaRPr lang="en-US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সুফিয়া কামাল।   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27094" y="6552640"/>
            <a:ext cx="5867228" cy="28714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2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52640"/>
            <a:ext cx="1371600" cy="305360"/>
          </a:xfrm>
        </p:spPr>
        <p:txBody>
          <a:bodyPr/>
          <a:lstStyle/>
          <a:p>
            <a:pPr algn="ctr"/>
            <a:fld id="{8408B292-7D5C-47AA-AAD5-9205D482E4D0}" type="datetime5">
              <a:rPr lang="en-US" sz="1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5-Aug-17</a:t>
            </a:fld>
            <a:endParaRPr 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853083" y="6552640"/>
            <a:ext cx="1290918" cy="305359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63DB9EC9-5108-4995-8C15-3A1E0811FD3B}" type="slidenum"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7</a:t>
            </a:fld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86460" y="253696"/>
            <a:ext cx="6443663" cy="762000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u="sng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bn-IN" sz="3200" u="sng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নিই</a:t>
            </a:r>
            <a:endParaRPr lang="en-US" sz="3200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2078" y="1351140"/>
            <a:ext cx="110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শতেক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048"/>
          <a:stretch/>
        </p:blipFill>
        <p:spPr>
          <a:xfrm>
            <a:off x="3333607" y="1176327"/>
            <a:ext cx="1601464" cy="995955"/>
          </a:xfrm>
          <a:prstGeom prst="roundRect">
            <a:avLst>
              <a:gd name="adj" fmla="val 991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880462" y="1492624"/>
            <a:ext cx="1246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কশত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5208" y="2524902"/>
            <a:ext cx="1222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607" y="2362933"/>
            <a:ext cx="1554108" cy="929560"/>
          </a:xfrm>
          <a:prstGeom prst="roundRect">
            <a:avLst>
              <a:gd name="adj" fmla="val 1088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5838720" y="2504547"/>
            <a:ext cx="1246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লড়াই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02659" y="3672571"/>
            <a:ext cx="1417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দীপ্তিমান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352" y="3534834"/>
            <a:ext cx="1650759" cy="996225"/>
          </a:xfrm>
          <a:prstGeom prst="roundRect">
            <a:avLst>
              <a:gd name="adj" fmla="val 856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5898390" y="3705779"/>
            <a:ext cx="1168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উজ্জ্বল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65208" y="4994993"/>
            <a:ext cx="110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কেতন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" r="7757"/>
          <a:stretch/>
        </p:blipFill>
        <p:spPr>
          <a:xfrm>
            <a:off x="3239025" y="4781744"/>
            <a:ext cx="1650759" cy="1072827"/>
          </a:xfrm>
          <a:prstGeom prst="roundRect">
            <a:avLst>
              <a:gd name="adj" fmla="val 104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5880462" y="4974453"/>
            <a:ext cx="1204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627094" y="6552640"/>
            <a:ext cx="5867228" cy="287149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86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3" grpId="0"/>
      <p:bldP spid="14" grpId="0"/>
      <p:bldP spid="16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52640"/>
            <a:ext cx="1371600" cy="305360"/>
          </a:xfrm>
        </p:spPr>
        <p:txBody>
          <a:bodyPr/>
          <a:lstStyle/>
          <a:p>
            <a:pPr algn="ctr"/>
            <a:fld id="{7AF3A964-08C8-4442-BAF9-4B4209F63A0B}" type="datetime5">
              <a:rPr lang="en-US" sz="1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5-Aug-17</a:t>
            </a:fld>
            <a:endParaRPr 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772401" y="6552640"/>
            <a:ext cx="1290918" cy="305359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63DB9EC9-5108-4995-8C15-3A1E0811FD3B}" type="slidenum"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8</a:t>
            </a:fld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28548" y="412341"/>
            <a:ext cx="304763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একক</a:t>
            </a:r>
            <a:r>
              <a:rPr lang="bn-IN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কাজ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Cloud 8"/>
          <p:cNvSpPr/>
          <p:nvPr/>
        </p:nvSpPr>
        <p:spPr>
          <a:xfrm>
            <a:off x="739588" y="412341"/>
            <a:ext cx="1815353" cy="1227248"/>
          </a:xfrm>
          <a:prstGeom prst="cloud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6149788" y="412341"/>
            <a:ext cx="1837766" cy="1227248"/>
          </a:xfrm>
          <a:prstGeom prst="cloud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C00000"/>
                </a:solidFill>
              </a:rPr>
              <a:t>সময়ঃ ৩ মিনিট</a:t>
            </a:r>
            <a:endParaRPr lang="en-US" sz="2800" dirty="0">
              <a:solidFill>
                <a:srgbClr val="C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8941" y="1718474"/>
            <a:ext cx="8606118" cy="161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56447" y="2338882"/>
            <a:ext cx="6992471" cy="28007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১) শতেক অর্থ একশত ।  </a:t>
            </a:r>
          </a:p>
          <a:p>
            <a:r>
              <a:rPr lang="bn-IN" sz="4400" dirty="0" smtClean="0"/>
              <a:t>২) </a:t>
            </a:r>
            <a:r>
              <a:rPr lang="bn-IN" sz="4400" dirty="0"/>
              <a:t>বিপুল অর্থ </a:t>
            </a:r>
            <a:r>
              <a:rPr lang="bn-IN" sz="4400" dirty="0" smtClean="0"/>
              <a:t>বিশাল।</a:t>
            </a:r>
          </a:p>
          <a:p>
            <a:r>
              <a:rPr lang="bn-IN" sz="4400" dirty="0" smtClean="0"/>
              <a:t>৩) </a:t>
            </a:r>
            <a:r>
              <a:rPr lang="bn-IN" sz="4400" dirty="0"/>
              <a:t>সুফিয়া কামাল </a:t>
            </a:r>
            <a:r>
              <a:rPr lang="bn-IN" sz="4400" dirty="0" smtClean="0"/>
              <a:t>১৯১১ </a:t>
            </a:r>
            <a:r>
              <a:rPr lang="bn-IN" sz="4400" dirty="0"/>
              <a:t>সালে জন্ম গ্রহণ </a:t>
            </a:r>
            <a:r>
              <a:rPr lang="bn-IN" sz="4400" dirty="0" smtClean="0"/>
              <a:t>করেন।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78006" y="2338881"/>
            <a:ext cx="7149351" cy="28007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১) প্রশ্নঃ শতেক অর্থ কি ?</a:t>
            </a:r>
          </a:p>
          <a:p>
            <a:r>
              <a:rPr lang="bn-IN" sz="4400" dirty="0" smtClean="0"/>
              <a:t>২) প্রশ্নঃ বিপুল অর্থ কি ?</a:t>
            </a:r>
          </a:p>
          <a:p>
            <a:r>
              <a:rPr lang="bn-IN" sz="4400" dirty="0" smtClean="0"/>
              <a:t>৩) প্রশ্নঃ সুফিয়া কামাল কত সালে জন্ম গ্রহণ করেন? </a:t>
            </a:r>
            <a:endParaRPr lang="en-US" sz="4400" dirty="0"/>
          </a:p>
        </p:txBody>
      </p:sp>
      <p:sp>
        <p:nvSpPr>
          <p:cNvPr id="14" name="Rounded Rectangle 13"/>
          <p:cNvSpPr/>
          <p:nvPr/>
        </p:nvSpPr>
        <p:spPr>
          <a:xfrm>
            <a:off x="1627094" y="6552640"/>
            <a:ext cx="5867228" cy="28714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5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52640"/>
            <a:ext cx="1371600" cy="305360"/>
          </a:xfrm>
        </p:spPr>
        <p:txBody>
          <a:bodyPr/>
          <a:lstStyle/>
          <a:p>
            <a:pPr algn="ctr"/>
            <a:fld id="{EDD8186E-05CF-41D1-80AB-BF529A7B0BBC}" type="datetime5">
              <a:rPr lang="en-US" sz="1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5-Aug-17</a:t>
            </a:fld>
            <a:endParaRPr 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853083" y="6552640"/>
            <a:ext cx="1290918" cy="305359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no. </a:t>
            </a:r>
            <a:fld id="{63DB9EC9-5108-4995-8C15-3A1E0811FD3B}" type="slidenum"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9</a:t>
            </a:fld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9782" y="262901"/>
            <a:ext cx="8564936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পাঠ 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82" y="1186231"/>
            <a:ext cx="8564936" cy="425982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6" name="TextBox 15"/>
          <p:cNvSpPr txBox="1"/>
          <p:nvPr/>
        </p:nvSpPr>
        <p:spPr>
          <a:xfrm>
            <a:off x="269782" y="5446059"/>
            <a:ext cx="8564936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- ৮৬   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27094" y="6552640"/>
            <a:ext cx="5867228" cy="28714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0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448</TotalTime>
  <Words>592</Words>
  <Application>Microsoft Office PowerPoint</Application>
  <PresentationFormat>On-screen Show (4:3)</PresentationFormat>
  <Paragraphs>160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jahangiralom</dc:creator>
  <cp:lastModifiedBy>Abdur Rauf</cp:lastModifiedBy>
  <cp:revision>69</cp:revision>
  <dcterms:created xsi:type="dcterms:W3CDTF">2017-07-26T03:25:15Z</dcterms:created>
  <dcterms:modified xsi:type="dcterms:W3CDTF">2017-08-05T17:08:38Z</dcterms:modified>
</cp:coreProperties>
</file>